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0" r:id="rId4"/>
    <p:sldId id="257" r:id="rId5"/>
    <p:sldId id="258" r:id="rId6"/>
    <p:sldId id="263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1AD27-5DDE-418B-8943-17A6733D1C6B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BBD79-7F51-492A-B838-9BA8832F0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EC52-AB97-4304-A2BC-7D90A172ACA2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D15C-58B7-482B-9040-235F4396D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7371-0C76-453F-B5E5-6ADD1D8B68DE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75D7-5221-48A8-809A-07FC51FE0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CC30E9-2466-4DEC-B050-C1724F353C01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6CCA94-26CD-4059-AC3F-C77D39712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C09D6-D6B4-40C5-898B-650F2A77E8C2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D40E3-FCAE-44F9-81F1-B84E8F3CC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6F0E-0990-4E32-B7F9-260878E7BBAE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468B-BC4B-4DF7-88B0-52A055ACE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65EC-AC96-48F8-816B-CBA7DE9798BC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9B87-1DF9-44FB-8329-06764CABF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E400C8-613D-4559-86F4-70B02568E0F7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BF83B4-6567-4D5B-B2B4-8FD8E7B78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0683-1052-4A43-A755-24CDA8091CEB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000-9358-48F0-9319-14F2DAC27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AC3125-FE00-4FD7-88AE-98A5014DDC12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C382AF-812C-4343-8501-C1C3B30C2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F73146-54B5-4B6D-9837-627058CBDE96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8AD69B-DF83-48C9-B4CE-E351C5DE8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93BE68-249A-49CB-B58C-496C5BEBF5CA}" type="datetimeFigureOut">
              <a:rPr lang="en-US"/>
              <a:pPr>
                <a:defRPr/>
              </a:pPr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3456CF-C5FC-4A16-8325-1C884D308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0" r:id="rId4"/>
    <p:sldLayoutId id="2147483771" r:id="rId5"/>
    <p:sldLayoutId id="2147483778" r:id="rId6"/>
    <p:sldLayoutId id="2147483772" r:id="rId7"/>
    <p:sldLayoutId id="2147483779" r:id="rId8"/>
    <p:sldLayoutId id="2147483780" r:id="rId9"/>
    <p:sldLayoutId id="2147483773" r:id="rId10"/>
    <p:sldLayoutId id="21474837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a1.sphotos.ak.fbcdn.net/hphotos-ak-snc3/14093_344766237774_344764252774_3827725_352868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7315200" cy="1325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ที่ปรึกษากลุ่ม</a:t>
            </a:r>
            <a:br>
              <a:rPr lang="th-TH" sz="8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80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ผศ.ปรานี พรรณวิเชียร</a:t>
            </a:r>
            <a:endParaRPr lang="en-US" sz="80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http://www.satitanuban.com/images/1200369985/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619500"/>
            <a:ext cx="125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4" descr="http://www.satitanuban.com/images/1200369985/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19500"/>
            <a:ext cx="125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12" descr="http://www.satitanuban.com/images/1200369985/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619500"/>
            <a:ext cx="125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0" descr="http://www.satitanuban.com/images/1200369985/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619500"/>
            <a:ext cx="125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http://www.satitanuban.com/images/1200369985/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3619500"/>
            <a:ext cx="125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http://www.satitanuban.com/images/1200369985/1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71800" y="3619500"/>
            <a:ext cx="125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4" descr="http://www.satitanuban.com/images/1200369985/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82800" y="3619500"/>
            <a:ext cx="125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363200" cy="3581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44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ประธานกลุ่ม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ผู้ช่วยศาสตราจารย์วิสิฏฐ์ศรี   ตังครโยธิน</a:t>
            </a:r>
            <a:b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เลขานุการ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	อาจารย์ศรีแพร   จันทราภิรมย์</a:t>
            </a:r>
            <a:b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44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note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อาจารย์จิตตนันท์  เจียมสุชน</a:t>
            </a:r>
            <a:b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4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สมาชิก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	ครูบี, ครูนก,ครูแอม,ครูหญิง,ครูยุ,ครูกอล์ฟ</a:t>
            </a:r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400" dirty="0" smtClean="0">
                <a:latin typeface="Angsana New" pitchFamily="18" charset="-34"/>
                <a:cs typeface="Angsana New" pitchFamily="18" charset="-34"/>
              </a:rPr>
            </a:br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50" name="Picture 2" descr="http://www.satitanuban.com/images/1200369985/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9200" y="3619500"/>
            <a:ext cx="12573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9522" rIns="0" bIns="9522" anchor="ctr">
            <a:spAutoFit/>
          </a:bodyPr>
          <a:lstStyle/>
          <a:p>
            <a:endParaRPr lang="th-TH">
              <a:latin typeface="Century Schoolbook" pitchFamily="18" charset="0"/>
            </a:endParaRPr>
          </a:p>
        </p:txBody>
      </p:sp>
      <p:sp>
        <p:nvSpPr>
          <p:cNvPr id="1025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9522" rIns="0" bIns="9522" anchor="ctr">
            <a:spAutoFit/>
          </a:bodyPr>
          <a:lstStyle/>
          <a:p>
            <a:endParaRPr lang="th-TH">
              <a:latin typeface="Century Schoolbook" pitchFamily="18" charset="0"/>
            </a:endParaRPr>
          </a:p>
        </p:txBody>
      </p:sp>
      <p:sp>
        <p:nvSpPr>
          <p:cNvPr id="1025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9522" rIns="0" bIns="9522" anchor="ctr">
            <a:spAutoFit/>
          </a:bodyPr>
          <a:lstStyle/>
          <a:p>
            <a:endParaRPr lang="th-TH">
              <a:latin typeface="Century Schoolbook" pitchFamily="18" charset="0"/>
            </a:endParaRPr>
          </a:p>
        </p:txBody>
      </p:sp>
      <p:pic>
        <p:nvPicPr>
          <p:cNvPr id="10254" name="Picture 14" descr="09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" y="3390900"/>
            <a:ext cx="14986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oicenglish.com/image_kid/1-Is-this-Kids.jpg"/>
          <p:cNvPicPr>
            <a:picLocks noChangeAspect="1" noChangeArrowheads="1"/>
          </p:cNvPicPr>
          <p:nvPr/>
        </p:nvPicPr>
        <p:blipFill>
          <a:blip r:embed="rId2"/>
          <a:srcRect b="12000"/>
          <a:stretch>
            <a:fillRect/>
          </a:stretch>
        </p:blipFill>
        <p:spPr bwMode="auto">
          <a:xfrm>
            <a:off x="4876800" y="228600"/>
            <a:ext cx="381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685800"/>
            <a:ext cx="7315200" cy="1325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การนำเสนอหัวข้อ</a:t>
            </a:r>
            <a:endParaRPr lang="en-US" sz="80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667000"/>
            <a:ext cx="9753600" cy="2819400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th-TH" sz="5400" b="1" cap="small" dirty="0">
                <a:solidFill>
                  <a:srgbClr val="0070C0"/>
                </a:solidFill>
                <a:latin typeface="Angsana New" pitchFamily="18" charset="-34"/>
                <a:ea typeface="+mj-ea"/>
                <a:cs typeface="Angsana New" pitchFamily="18" charset="-34"/>
              </a:rPr>
              <a:t> การสร้างคุณธรรม จริยธรรมในเด็กปฐมวัย</a:t>
            </a:r>
            <a:r>
              <a:rPr lang="th-TH" sz="5400" b="1" cap="small" dirty="0">
                <a:solidFill>
                  <a:srgbClr val="FF0000"/>
                </a:solidFill>
                <a:latin typeface="Angsana New" pitchFamily="18" charset="-34"/>
                <a:ea typeface="+mj-ea"/>
                <a:cs typeface="Angsana New" pitchFamily="18" charset="-34"/>
                <a:sym typeface="Wingdings"/>
              </a:rPr>
              <a:t></a:t>
            </a:r>
            <a:endParaRPr lang="th-TH" sz="5400" b="1" cap="small" dirty="0">
              <a:solidFill>
                <a:srgbClr val="FF0000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th-TH" sz="5400" b="1" cap="small" dirty="0">
                <a:solidFill>
                  <a:srgbClr val="0070C0"/>
                </a:solidFill>
                <a:latin typeface="Angsana New" pitchFamily="18" charset="-34"/>
                <a:ea typeface="+mj-ea"/>
                <a:cs typeface="Angsana New" pitchFamily="18" charset="-34"/>
              </a:rPr>
              <a:t> เทคนิคการสอนเด็กปฐมวัย </a:t>
            </a:r>
            <a:r>
              <a:rPr lang="th-TH" sz="5400" b="1" cap="small" dirty="0">
                <a:solidFill>
                  <a:srgbClr val="FF0000"/>
                </a:solidFill>
                <a:latin typeface="Angsana New" pitchFamily="18" charset="-34"/>
                <a:ea typeface="+mj-ea"/>
                <a:cs typeface="Angsana New" pitchFamily="18" charset="-34"/>
                <a:sym typeface="Wingdings"/>
              </a:rPr>
              <a:t></a:t>
            </a:r>
            <a:endParaRPr lang="th-TH" sz="5400" b="1" cap="small" dirty="0">
              <a:solidFill>
                <a:srgbClr val="FF0000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th-TH" sz="5400" b="1" cap="small" dirty="0">
                <a:solidFill>
                  <a:srgbClr val="0070C0"/>
                </a:solidFill>
                <a:latin typeface="Angsana New" pitchFamily="18" charset="-34"/>
                <a:ea typeface="+mj-ea"/>
                <a:cs typeface="Angsana New" pitchFamily="18" charset="-34"/>
              </a:rPr>
              <a:t> การพัฒนาครูผู้สอนในเด็กปฐมวัย </a:t>
            </a:r>
            <a:r>
              <a:rPr lang="th-TH" sz="5400" b="1" cap="small" dirty="0">
                <a:solidFill>
                  <a:srgbClr val="FF0000"/>
                </a:solidFill>
                <a:latin typeface="Angsana New" pitchFamily="18" charset="-34"/>
                <a:ea typeface="+mj-ea"/>
                <a:cs typeface="Angsana New" pitchFamily="18" charset="-34"/>
                <a:sym typeface="Wingdings"/>
              </a:rPr>
              <a:t></a:t>
            </a:r>
            <a:endParaRPr lang="en-US" sz="5400" b="1" cap="small" dirty="0">
              <a:solidFill>
                <a:srgbClr val="FF0000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ttp://www.istockphoto.com/file_thumbview_approve/247169/2/istockphoto_Happy_Teacher_247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500188"/>
            <a:ext cx="35052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"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การใช้สื่อ ของจริง  และของจำลอง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"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การใช้  </a:t>
            </a:r>
            <a:r>
              <a:rPr lang="en-US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CD-ROM</a:t>
            </a: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/</a:t>
            </a:r>
            <a:r>
              <a:rPr lang="en-US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VCD </a:t>
            </a: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ตามหน่วยการเรียนรู้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"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เทคนิคการสอน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 </a:t>
            </a:r>
            <a:r>
              <a:rPr lang="en-US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</a:t>
            </a: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การใช้เพลง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  </a:t>
            </a:r>
            <a:r>
              <a:rPr lang="en-US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</a:t>
            </a: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คำคล้องจอง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</a:t>
            </a:r>
            <a:r>
              <a:rPr lang="en-US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</a:t>
            </a: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</a:t>
            </a:r>
            <a:r>
              <a:rPr lang="en-US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</a:t>
            </a: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การใช้เสียงดัง</a:t>
            </a:r>
            <a:r>
              <a:rPr lang="en-US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</a:t>
            </a: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เบา</a:t>
            </a:r>
            <a:endParaRPr lang="en-US" sz="39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  <a:sym typeface="Wingding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 - </a:t>
            </a: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การใช้นิทาน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"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การใช้สื่อการสอนที่หลากหลาย  เช่น กิจกรรมศิลปะสร้างสรรค์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  ฝึกเด็กให้มีความอิสระและมีจินตนาการ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"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จัดการอบรม  ศึกษาดูงาน  พัฒนาครูในเรื่องของการพัฒนาสื่อการ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39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  สอน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h-TH" dirty="0" smtClean="0">
              <a:sym typeface="Wingding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"/>
              <a:defRPr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81000" y="46038"/>
            <a:ext cx="9601200" cy="1325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เทคนิคการสอนเด็กปฐมวัย</a:t>
            </a:r>
            <a:endParaRPr lang="en-US" sz="80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oicenglish.com/image_kid/1-Is-this-Kids.jpg"/>
          <p:cNvPicPr>
            <a:picLocks noChangeAspect="1" noChangeArrowheads="1"/>
          </p:cNvPicPr>
          <p:nvPr/>
        </p:nvPicPr>
        <p:blipFill>
          <a:blip r:embed="rId2"/>
          <a:srcRect b="12000"/>
          <a:stretch>
            <a:fillRect/>
          </a:stretch>
        </p:blipFill>
        <p:spPr bwMode="auto">
          <a:xfrm>
            <a:off x="1219200" y="0"/>
            <a:ext cx="62341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3200"/>
            <a:ext cx="6477000" cy="2667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9600" dirty="0" smtClean="0">
                <a:solidFill>
                  <a:srgbClr val="FF0000"/>
                </a:solidFill>
                <a:latin typeface="Arial Black" pitchFamily="34" charset="0"/>
              </a:rPr>
              <a:t>HOW  TO</a:t>
            </a:r>
            <a:endParaRPr lang="en-US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edia.thaigov.go.th/Sitedirectory/471/1793/31708_fruit(1)%5B1%5D.jpg"/>
          <p:cNvPicPr>
            <a:picLocks noChangeAspect="1" noChangeArrowheads="1"/>
          </p:cNvPicPr>
          <p:nvPr/>
        </p:nvPicPr>
        <p:blipFill>
          <a:blip r:embed="rId2"/>
          <a:srcRect l="3540" t="2332" b="2042"/>
          <a:stretch>
            <a:fillRect/>
          </a:stretch>
        </p:blipFill>
        <p:spPr bwMode="auto">
          <a:xfrm>
            <a:off x="5562600" y="76200"/>
            <a:ext cx="317182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4102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6200" dirty="0" smtClean="0">
                <a:solidFill>
                  <a:srgbClr val="00660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</a:t>
            </a:r>
            <a:r>
              <a:rPr lang="th-TH" sz="6200" b="1" dirty="0" smtClean="0">
                <a:solidFill>
                  <a:srgbClr val="00660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การใช้สื่อการสอนประเภทของจริง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ตัวอย่าง  “หน่วยการเรียนรู้  เรื่องผลไม้”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จัดเตรียมสื่อของจริง และหน่วยการเรียนรู้ให้สอดคล้อง ในแต่ละ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    ระดับชั้นเรียน  โดยเปิดโอกาสให้เด็กได้มีส่วนร่วมในการจัดเตรียม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    สื่อการเรียนการสอน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ครูแนะนำผลไม้  และให้เด็กได้สังเกต  และสัมผัส  ลักษณะของผลไม้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ครูให้เด็กร่วมกันปฏิบัติกิจกรรม  การแยกประเภทของผลไม้  เช่น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    สีของผลไม้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ครูและเด็กร่วมกันสนทนาและแสดงความคิดเห็น  และร่วมกันสรุป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    กิจกรรมตามหน่วยการเรียนรู้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"/>
              <a:defRPr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762000" y="76200"/>
            <a:ext cx="8534400" cy="13255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ประเภทของสื่อการสอน</a:t>
            </a:r>
            <a:endParaRPr lang="en-US" sz="80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1.gstatic.com/images?q=tbn:ANd9GcSbsD9hmGBANhuKkJbGQ2YdZUxf-lvpYY9P1HpNH0Wkc6Sux8X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417763"/>
            <a:ext cx="2438400" cy="352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6200" b="1" dirty="0" smtClean="0">
                <a:solidFill>
                  <a:srgbClr val="00660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วิธีการสอน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ตัวอย่าง  “การใช้เพลงประกอบการสอน”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ครูจัดเตรียมชาร์ทเพลงประกอบการสอนให้มีรูปแบบ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      ที่หลากหลายและสอดคล้องกับหน่วยการเรียนรู้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ครูร้องเพลงให้เด็กฟัง  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1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รอบ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ครูให้เด็กท่องเนื้อหาเพลงร่วมกัน  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1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รอบ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ครูและเด็กร้องเพลงร่วมกัน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-  </a:t>
            </a:r>
            <a:r>
              <a:rPr lang="th-TH" sz="4400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  <a:sym typeface="Wingdings"/>
              </a:rPr>
              <a:t>เด็กร้องเพลงร่วมกันและแสดงท่าทางประกอบเพลง</a:t>
            </a:r>
            <a:endParaRPr lang="en-US" dirty="0"/>
          </a:p>
        </p:txBody>
      </p:sp>
      <p:pic>
        <p:nvPicPr>
          <p:cNvPr id="15364" name="Picture 4" descr="http://www.momypedia.com/elctfl/rlga/imgstk/img4_5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0"/>
            <a:ext cx="21336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gotoknow.org/file/koy_monruedee/gtj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457200"/>
            <a:ext cx="3743325" cy="574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600200" y="3322638"/>
            <a:ext cx="8534400" cy="1325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9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9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9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ขอบพระคุณค่ะ</a:t>
            </a:r>
            <a:endParaRPr lang="en-US" sz="9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95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Calibri</vt:lpstr>
      <vt:lpstr>Angsana New</vt:lpstr>
      <vt:lpstr>KodchiangUPC</vt:lpstr>
      <vt:lpstr>Arial Black</vt:lpstr>
      <vt:lpstr>Oriel</vt:lpstr>
      <vt:lpstr>Slide 1</vt:lpstr>
      <vt:lpstr>ที่ปรึกษากลุ่ม ผศ.ปรานี พรรณวิเชียร</vt:lpstr>
      <vt:lpstr>ประธานกลุ่ม ผู้ช่วยศาสตราจารย์วิสิฏฐ์ศรี   ตังครโยธิน เลขานุการ  อาจารย์ศรีแพร   จันทราภิรมย์ note   อาจารย์จิตตนันท์  เจียมสุชน สมาชิก  ครูบี, ครูนก,ครูแอม,ครูหญิง,ครูยุ,ครูกอล์ฟ </vt:lpstr>
      <vt:lpstr>การนำเสนอหัวข้อ</vt:lpstr>
      <vt:lpstr>เทคนิคการสอนเด็กปฐมวัย</vt:lpstr>
      <vt:lpstr>HOW  TO</vt:lpstr>
      <vt:lpstr>ประเภทของสื่อการสอน</vt:lpstr>
      <vt:lpstr>Slide 8</vt:lpstr>
      <vt:lpstr> ขอบพระคุณค่ะ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supa</dc:creator>
  <cp:lastModifiedBy>supa</cp:lastModifiedBy>
  <cp:revision>25</cp:revision>
  <dcterms:created xsi:type="dcterms:W3CDTF">2011-03-29T14:23:55Z</dcterms:created>
  <dcterms:modified xsi:type="dcterms:W3CDTF">2011-03-30T03:58:14Z</dcterms:modified>
</cp:coreProperties>
</file>